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8E5C4-2372-4979-BE6A-08E5EA85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7BEC6-894D-48F0-8EFD-0A59A81E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7D0D-3A19-40F3-9849-BDC80E6062F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047677-595D-43BC-82AE-CCDD536C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7FED53-8D7B-4220-9F95-8EF4373F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2BC8-9677-4AF2-8710-7A5067528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2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D3ADB-2411-4FFC-8B07-5E16DE3A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95C8CD-5A6B-4A58-A70C-D621397B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BF3B2-44F1-47BA-8B91-B7D410EE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7D0D-3A19-40F3-9849-BDC80E6062FB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9F3E4-8FA3-47E8-B4C2-5CA3D1B69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1E825-57F2-4E2B-8A06-FD7DD4BE0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2BC8-9677-4AF2-8710-7A5067528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732AF4-3A9E-474F-8098-BBB346FB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4E8A57-0590-41AC-9842-1781784D8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6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E669D8-F34D-43D0-B5F6-7719DA88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80C427-317E-4F4E-9F1E-FE6D9BD0C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2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DCCEDA-F04E-4D05-BC59-24C88BCB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D98E25-24DC-42BC-85CC-EC95B34D3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8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2A58C0-BDAC-4547-B18B-CAE31F85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A9AE1-2D56-416F-AFBD-BF060B0D5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7D9216-29D3-43AB-9984-9BA511B6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5B3F91-9F01-41AA-90C6-A54CA51CB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22414C-FF32-4215-8842-D8E55F2C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1FB0B-A021-4E78-A4B4-08A8EA539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6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FBA6FEF-4E01-4BB4-A72A-E47B23B8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918D21-5A6A-4901-8A5F-3BCAFBF87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E2AA70-1EFD-4B72-A38C-AEB3C49A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140C1-9AB4-4EFD-B1B4-EAD4889CF0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E9DDD9-3248-4E1E-B88A-2F3D79C8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9070F-9544-4245-8E44-E506B3B4C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AE13F9-F233-4DF4-8A2F-9033C537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361DD6-0201-4B36-8E14-F820994E3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866614A-D645-4261-BC4C-D1DD5F92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396F9C-0E34-4CBE-A984-6E992BDD8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E2DC60-3D88-4DE0-B2B9-637E5A3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B2C956-7D8A-40CB-88C5-47DC772EE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399173-85F7-412D-BB4B-0C3D9959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D2BFA-8578-4A07-8D1D-3F25250F0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2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09599C-55BC-4AFD-A70C-2DB3D4C3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3BD20-D5B0-4203-AA26-0C99A6EE4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A33836-8D3B-4CB6-B31F-72C36941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626B9-86D0-49F0-8AAA-F05B62148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9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C8BAAF-E906-47BF-909F-75EF58F5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E34D71-D75D-4845-994F-99A89C3E89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14D2FC-2479-42E3-BE89-8933B510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78E8C-3D63-4A9B-A72C-A83A036A1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5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54CAD5-F7A3-4936-9A4C-FC41BE2B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1536F8-2FB1-4295-8361-075281BDB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2C8C3C-AD9F-4B3B-B4AA-EA1DFE56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DD312A-BA78-4B52-AF7C-621A66A24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82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7508E1-CBCE-47DD-A4EA-E6B8E215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0B16D8-D6BD-462D-A162-BEDB4007B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0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22F7B8-A1EB-445E-9435-6FB6FE9E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98514-2250-4EE6-AC92-7F72B2563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0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966B8B-490D-4BA5-972F-8105ECC5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12DDD9-67E1-44E4-BB7B-8B7AD6E3C6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B8BDE9-9E68-4439-9090-23F94D5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2EFA64-195A-4028-8825-2AE124BF6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90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9EABA9-5120-4385-A3B8-443285D8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DC87BA-80A1-4BED-A77C-D4CBA8D12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3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B295D9-F49A-4EBE-A771-7B98B3AE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193D5-E5F1-43E1-9DDA-1D876958C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5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D749F3-086F-457A-A594-F88B52EC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1EBEC-7296-4D0D-8B84-AA2F5C23E7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6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43F50D-8C82-4E60-A0E8-38646E19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FA495-B17F-46B3-AE91-9D8045C29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5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50CD7D8-B203-42B4-9C6E-D8BCA39D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578AD-9767-4130-9F0E-CBC505A27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891808-A622-433A-BAA1-7898B92E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3733A-65B9-42FC-A7EA-2D846267A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22FDBC-6040-4ABA-9AFF-7C01BF4E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0C341-0BCB-41C2-AD6C-94D6752886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7D054C-E985-4BA2-87E0-A47836DF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A8ED30-338E-4BD5-AF97-509BB5BA6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F20197-C0D1-4400-9C20-B6C39321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EEA70-7D30-4E37-AE70-5D13AD40A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9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F1EBD7-BE25-4ADD-AB0A-2A7B6008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11169-5953-4C9B-8B99-519073F668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5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8AF523-6308-4DF5-9583-F9CE2E9A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C5AA82-8DC9-4DEE-875C-3BDD4B782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1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 Ткач</dc:creator>
  <cp:lastModifiedBy>Ян Ткач</cp:lastModifiedBy>
  <cp:revision>1</cp:revision>
  <dcterms:created xsi:type="dcterms:W3CDTF">2022-11-02T10:04:43Z</dcterms:created>
  <dcterms:modified xsi:type="dcterms:W3CDTF">2022-11-02T10:04:43Z</dcterms:modified>
</cp:coreProperties>
</file>